
<file path=[Content_Types].xml><?xml version="1.0" encoding="utf-8"?>
<Types xmlns="http://schemas.openxmlformats.org/package/2006/content-types">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1" r:id="rId4"/>
  </p:sldMasterIdLst>
  <p:notesMasterIdLst>
    <p:notesMasterId r:id="rId5"/>
  </p:notesMasterIdLst>
  <p:sldIdLst>
    <p:sldId id="256" r:id="rId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slide" Target="slides/slide1.xml"/></Relationships>
</file>

<file path=ppt/media/image1.gif>
</file>

<file path=ppt/media/image2.gif>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33decd68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3decd68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Sara: This project goal was to overlay a 3D wavefront obj model onto a video recorded using an iphone camera. As you all can see, this project is influenced by pokemon Go and how we can bring augmented reality to playing cards. We start with a video and classify the card as a certain pokemon. This is done using a simple classifier based on the number of feature matches and hamming distance.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900">
                <a:solidFill>
                  <a:schemeClr val="dk1"/>
                </a:solidFill>
              </a:rPr>
              <a:t>Olivia: Once we load the template image, we take the input video and calculate homography matrix between the template and each frame. For the feature extraction part, we experimented on different descriptors such as BRIEF, FAST and ORB. We considered ORB because it is an improved version of oriented FAST and rotated BRIEF, which has the property of rotation invariant. As expected, ORB outperforms the other descriptors in videos that involve the rotation of the pokemon card. On the opposite side, we found that the other two descriptors outperforms ORB in videos that only involve pure translation of the pokemon card. Once we have the features extracted, we found the matching feature pairs and calculated the homography matrix with RANSAC refinement. </a:t>
            </a:r>
            <a:endParaRPr sz="900">
              <a:solidFill>
                <a:schemeClr val="dk1"/>
              </a:solidFill>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rPr lang="en"/>
              <a:t>Naman: Now, once we have the homography matrix we can use this to overlay a 2D template image on our video frame but how to overlay a 3D model on to a 2D image? For this we need to calculate something we call projection matrix which is an estimate of 3D rotation based on the cross product of the X and Y axes rotation obtained from homography. Further normalizing the matrix to convert the rotation part such that it gives us the SO(3) matrix. This is then used to render the model using openGL.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_AND_BODY_1">
    <p:spTree>
      <p:nvGrpSpPr>
        <p:cNvPr id="50" name="Shape 50"/>
        <p:cNvGrpSpPr/>
        <p:nvPr/>
      </p:nvGrpSpPr>
      <p:grpSpPr>
        <a:xfrm>
          <a:off x="0" y="0"/>
          <a:ext cx="0" cy="0"/>
          <a:chOff x="0" y="0"/>
          <a:chExt cx="0" cy="0"/>
        </a:xfrm>
      </p:grpSpPr>
      <p:sp>
        <p:nvSpPr>
          <p:cNvPr id="51" name="Google Shape;51;p13"/>
          <p:cNvSpPr txBox="1"/>
          <p:nvPr>
            <p:ph type="title"/>
          </p:nvPr>
        </p:nvSpPr>
        <p:spPr>
          <a:xfrm>
            <a:off x="311760" y="744480"/>
            <a:ext cx="8520000" cy="20523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2800"/>
              <a:buNone/>
              <a:defRPr/>
            </a:lvl1pPr>
            <a:lvl2pPr lvl="1" rtl="0" algn="l">
              <a:spcBef>
                <a:spcPts val="0"/>
              </a:spcBef>
              <a:spcAft>
                <a:spcPts val="0"/>
              </a:spcAft>
              <a:buSzPts val="2800"/>
              <a:buNone/>
              <a:defRPr/>
            </a:lvl2pPr>
            <a:lvl3pPr lvl="2" rtl="0" algn="l">
              <a:spcBef>
                <a:spcPts val="0"/>
              </a:spcBef>
              <a:spcAft>
                <a:spcPts val="0"/>
              </a:spcAft>
              <a:buSzPts val="2800"/>
              <a:buNone/>
              <a:defRPr/>
            </a:lvl3pPr>
            <a:lvl4pPr lvl="3" rtl="0" algn="l">
              <a:spcBef>
                <a:spcPts val="0"/>
              </a:spcBef>
              <a:spcAft>
                <a:spcPts val="0"/>
              </a:spcAft>
              <a:buSzPts val="2800"/>
              <a:buNone/>
              <a:defRPr/>
            </a:lvl4pPr>
            <a:lvl5pPr lvl="4" rtl="0" algn="l">
              <a:spcBef>
                <a:spcPts val="0"/>
              </a:spcBef>
              <a:spcAft>
                <a:spcPts val="0"/>
              </a:spcAft>
              <a:buSzPts val="2800"/>
              <a:buNone/>
              <a:defRPr/>
            </a:lvl5pPr>
            <a:lvl6pPr lvl="5" rtl="0" algn="l">
              <a:spcBef>
                <a:spcPts val="0"/>
              </a:spcBef>
              <a:spcAft>
                <a:spcPts val="0"/>
              </a:spcAft>
              <a:buSzPts val="2800"/>
              <a:buNone/>
              <a:defRPr/>
            </a:lvl6pPr>
            <a:lvl7pPr lvl="6" rtl="0" algn="l">
              <a:spcBef>
                <a:spcPts val="0"/>
              </a:spcBef>
              <a:spcAft>
                <a:spcPts val="0"/>
              </a:spcAft>
              <a:buSzPts val="2800"/>
              <a:buNone/>
              <a:defRPr/>
            </a:lvl7pPr>
            <a:lvl8pPr lvl="7" rtl="0" algn="l">
              <a:spcBef>
                <a:spcPts val="0"/>
              </a:spcBef>
              <a:spcAft>
                <a:spcPts val="0"/>
              </a:spcAft>
              <a:buSzPts val="2800"/>
              <a:buNone/>
              <a:defRPr/>
            </a:lvl8pPr>
            <a:lvl9pPr lvl="8" rtl="0" algn="l">
              <a:spcBef>
                <a:spcPts val="0"/>
              </a:spcBef>
              <a:spcAft>
                <a:spcPts val="0"/>
              </a:spcAft>
              <a:buSzPts val="2800"/>
              <a:buNone/>
              <a:defRPr/>
            </a:lvl9pPr>
          </a:lstStyle>
          <a:p/>
        </p:txBody>
      </p:sp>
      <p:sp>
        <p:nvSpPr>
          <p:cNvPr id="52" name="Google Shape;52;p13"/>
          <p:cNvSpPr txBox="1"/>
          <p:nvPr>
            <p:ph idx="1" type="subTitle"/>
          </p:nvPr>
        </p:nvSpPr>
        <p:spPr>
          <a:xfrm>
            <a:off x="457200" y="1203480"/>
            <a:ext cx="8229300" cy="29829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1800"/>
              <a:buNone/>
              <a:defRPr/>
            </a:lvl1pPr>
            <a:lvl2pPr lvl="1" rtl="0" algn="l">
              <a:spcBef>
                <a:spcPts val="1600"/>
              </a:spcBef>
              <a:spcAft>
                <a:spcPts val="0"/>
              </a:spcAft>
              <a:buSzPts val="1400"/>
              <a:buNone/>
              <a:defRPr/>
            </a:lvl2pPr>
            <a:lvl3pPr lvl="2" rtl="0" algn="l">
              <a:spcBef>
                <a:spcPts val="1600"/>
              </a:spcBef>
              <a:spcAft>
                <a:spcPts val="0"/>
              </a:spcAft>
              <a:buSzPts val="1400"/>
              <a:buNone/>
              <a:defRPr/>
            </a:lvl3pPr>
            <a:lvl4pPr lvl="3" rtl="0" algn="l">
              <a:spcBef>
                <a:spcPts val="1600"/>
              </a:spcBef>
              <a:spcAft>
                <a:spcPts val="0"/>
              </a:spcAft>
              <a:buSzPts val="1400"/>
              <a:buNone/>
              <a:defRPr/>
            </a:lvl4pPr>
            <a:lvl5pPr lvl="4" rtl="0" algn="l">
              <a:spcBef>
                <a:spcPts val="1600"/>
              </a:spcBef>
              <a:spcAft>
                <a:spcPts val="0"/>
              </a:spcAft>
              <a:buSzPts val="1400"/>
              <a:buNone/>
              <a:defRPr/>
            </a:lvl5pPr>
            <a:lvl6pPr lvl="5" rtl="0" algn="l">
              <a:spcBef>
                <a:spcPts val="1600"/>
              </a:spcBef>
              <a:spcAft>
                <a:spcPts val="0"/>
              </a:spcAft>
              <a:buSzPts val="1400"/>
              <a:buNone/>
              <a:defRPr/>
            </a:lvl6pPr>
            <a:lvl7pPr lvl="6" rtl="0" algn="l">
              <a:spcBef>
                <a:spcPts val="1600"/>
              </a:spcBef>
              <a:spcAft>
                <a:spcPts val="0"/>
              </a:spcAft>
              <a:buSzPts val="1400"/>
              <a:buNone/>
              <a:defRPr/>
            </a:lvl7pPr>
            <a:lvl8pPr lvl="7" rtl="0" algn="l">
              <a:spcBef>
                <a:spcPts val="1600"/>
              </a:spcBef>
              <a:spcAft>
                <a:spcPts val="0"/>
              </a:spcAft>
              <a:buSzPts val="1400"/>
              <a:buNone/>
              <a:defRPr/>
            </a:lvl8pPr>
            <a:lvl9pPr lvl="8" rtl="0" algn="l">
              <a:spcBef>
                <a:spcPts val="1600"/>
              </a:spcBef>
              <a:spcAft>
                <a:spcPts val="160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Slide">
  <p:cSld name="TITLE_AND_BODY_2">
    <p:spTree>
      <p:nvGrpSpPr>
        <p:cNvPr id="53" name="Shape 53"/>
        <p:cNvGrpSpPr/>
        <p:nvPr/>
      </p:nvGrpSpPr>
      <p:grpSpPr>
        <a:xfrm>
          <a:off x="0" y="0"/>
          <a:ext cx="0" cy="0"/>
          <a:chOff x="0" y="0"/>
          <a:chExt cx="0" cy="0"/>
        </a:xfrm>
      </p:grpSpPr>
      <p:sp>
        <p:nvSpPr>
          <p:cNvPr id="54" name="Google Shape;54;p14"/>
          <p:cNvSpPr txBox="1"/>
          <p:nvPr>
            <p:ph type="title"/>
          </p:nvPr>
        </p:nvSpPr>
        <p:spPr>
          <a:xfrm>
            <a:off x="311760" y="744480"/>
            <a:ext cx="8520000" cy="20523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Clr>
                <a:schemeClr val="lt2"/>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5" name="Google Shape;55;p14"/>
          <p:cNvSpPr txBox="1"/>
          <p:nvPr>
            <p:ph idx="1" type="subTitle"/>
          </p:nvPr>
        </p:nvSpPr>
        <p:spPr>
          <a:xfrm>
            <a:off x="457200" y="1203480"/>
            <a:ext cx="8229300" cy="2982900"/>
          </a:xfrm>
          <a:prstGeom prst="rect">
            <a:avLst/>
          </a:prstGeom>
          <a:noFill/>
          <a:ln>
            <a:noFill/>
          </a:ln>
        </p:spPr>
        <p:txBody>
          <a:bodyPr anchorCtr="0" anchor="ctr" bIns="0" lIns="0" spcFirstLastPara="1" rIns="0" wrap="square" tIns="0">
            <a:noAutofit/>
          </a:bodyPr>
          <a:lstStyle>
            <a:lvl1pPr lvl="0" rtl="0" algn="l">
              <a:lnSpc>
                <a:spcPct val="100000"/>
              </a:lnSpc>
              <a:spcBef>
                <a:spcPts val="750"/>
              </a:spcBef>
              <a:spcAft>
                <a:spcPts val="0"/>
              </a:spcAft>
              <a:buSzPts val="1440"/>
              <a:buChar char="►"/>
              <a:defRPr/>
            </a:lvl1pPr>
            <a:lvl2pPr lvl="1" rtl="0" algn="l">
              <a:lnSpc>
                <a:spcPct val="100000"/>
              </a:lnSpc>
              <a:spcBef>
                <a:spcPts val="750"/>
              </a:spcBef>
              <a:spcAft>
                <a:spcPts val="0"/>
              </a:spcAft>
              <a:buSzPts val="1440"/>
              <a:buChar char="►"/>
              <a:defRPr/>
            </a:lvl2pPr>
            <a:lvl3pPr lvl="2" rtl="0" algn="l">
              <a:lnSpc>
                <a:spcPct val="100000"/>
              </a:lnSpc>
              <a:spcBef>
                <a:spcPts val="750"/>
              </a:spcBef>
              <a:spcAft>
                <a:spcPts val="0"/>
              </a:spcAft>
              <a:buSzPts val="1440"/>
              <a:buChar char="►"/>
              <a:defRPr/>
            </a:lvl3pPr>
            <a:lvl4pPr lvl="3" rtl="0" algn="l">
              <a:lnSpc>
                <a:spcPct val="100000"/>
              </a:lnSpc>
              <a:spcBef>
                <a:spcPts val="750"/>
              </a:spcBef>
              <a:spcAft>
                <a:spcPts val="0"/>
              </a:spcAft>
              <a:buSzPts val="1440"/>
              <a:buChar char="►"/>
              <a:defRPr/>
            </a:lvl4pPr>
            <a:lvl5pPr lvl="4" rtl="0" algn="l">
              <a:lnSpc>
                <a:spcPct val="100000"/>
              </a:lnSpc>
              <a:spcBef>
                <a:spcPts val="750"/>
              </a:spcBef>
              <a:spcAft>
                <a:spcPts val="0"/>
              </a:spcAft>
              <a:buSzPts val="1440"/>
              <a:buChar char="►"/>
              <a:defRPr/>
            </a:lvl5pPr>
            <a:lvl6pPr lvl="5" rtl="0" algn="l">
              <a:lnSpc>
                <a:spcPct val="100000"/>
              </a:lnSpc>
              <a:spcBef>
                <a:spcPts val="750"/>
              </a:spcBef>
              <a:spcAft>
                <a:spcPts val="0"/>
              </a:spcAft>
              <a:buSzPts val="1440"/>
              <a:buChar char="►"/>
              <a:defRPr/>
            </a:lvl6pPr>
            <a:lvl7pPr lvl="6" rtl="0" algn="l">
              <a:lnSpc>
                <a:spcPct val="100000"/>
              </a:lnSpc>
              <a:spcBef>
                <a:spcPts val="750"/>
              </a:spcBef>
              <a:spcAft>
                <a:spcPts val="0"/>
              </a:spcAft>
              <a:buSzPts val="1440"/>
              <a:buChar char="►"/>
              <a:defRPr/>
            </a:lvl7pPr>
            <a:lvl8pPr lvl="7" rtl="0" algn="l">
              <a:lnSpc>
                <a:spcPct val="100000"/>
              </a:lnSpc>
              <a:spcBef>
                <a:spcPts val="750"/>
              </a:spcBef>
              <a:spcAft>
                <a:spcPts val="0"/>
              </a:spcAft>
              <a:buSzPts val="1440"/>
              <a:buChar char="►"/>
              <a:defRPr/>
            </a:lvl8pPr>
            <a:lvl9pPr lvl="8" rtl="0" algn="l">
              <a:lnSpc>
                <a:spcPct val="100000"/>
              </a:lnSpc>
              <a:spcBef>
                <a:spcPts val="750"/>
              </a:spcBef>
              <a:spcAft>
                <a:spcPts val="0"/>
              </a:spcAft>
              <a:buSzPts val="144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gif"/><Relationship Id="rId4" Type="http://schemas.openxmlformats.org/officeDocument/2006/relationships/image" Target="../media/image3.gif"/><Relationship Id="rId5" Type="http://schemas.openxmlformats.org/officeDocument/2006/relationships/image" Target="../media/image1.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Augmented Reality: Overlaying 3D Model onto 2D Image</a:t>
            </a:r>
            <a:endParaRPr sz="2400"/>
          </a:p>
        </p:txBody>
      </p:sp>
      <p:pic>
        <p:nvPicPr>
          <p:cNvPr id="61" name="Google Shape;61;p15"/>
          <p:cNvPicPr preferRelativeResize="0"/>
          <p:nvPr/>
        </p:nvPicPr>
        <p:blipFill>
          <a:blip r:embed="rId3">
            <a:alphaModFix/>
          </a:blip>
          <a:stretch>
            <a:fillRect/>
          </a:stretch>
        </p:blipFill>
        <p:spPr>
          <a:xfrm>
            <a:off x="6747375" y="3316913"/>
            <a:ext cx="2084925" cy="1659425"/>
          </a:xfrm>
          <a:prstGeom prst="rect">
            <a:avLst/>
          </a:prstGeom>
          <a:noFill/>
          <a:ln>
            <a:noFill/>
          </a:ln>
        </p:spPr>
      </p:pic>
      <p:pic>
        <p:nvPicPr>
          <p:cNvPr id="62" name="Google Shape;62;p15"/>
          <p:cNvPicPr preferRelativeResize="0"/>
          <p:nvPr/>
        </p:nvPicPr>
        <p:blipFill rotWithShape="1">
          <a:blip r:embed="rId4">
            <a:alphaModFix/>
          </a:blip>
          <a:srcRect b="21653" l="4837" r="14937" t="10531"/>
          <a:stretch/>
        </p:blipFill>
        <p:spPr>
          <a:xfrm>
            <a:off x="4662450" y="1133775"/>
            <a:ext cx="4169850" cy="2183150"/>
          </a:xfrm>
          <a:prstGeom prst="rect">
            <a:avLst/>
          </a:prstGeom>
          <a:noFill/>
          <a:ln>
            <a:noFill/>
          </a:ln>
        </p:spPr>
      </p:pic>
      <p:sp>
        <p:nvSpPr>
          <p:cNvPr id="63" name="Google Shape;63;p15"/>
          <p:cNvSpPr/>
          <p:nvPr/>
        </p:nvSpPr>
        <p:spPr>
          <a:xfrm>
            <a:off x="2186475" y="1414650"/>
            <a:ext cx="1355100" cy="106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Render</a:t>
            </a:r>
            <a:endParaRPr/>
          </a:p>
        </p:txBody>
      </p:sp>
      <p:sp>
        <p:nvSpPr>
          <p:cNvPr id="64" name="Google Shape;64;p15"/>
          <p:cNvSpPr/>
          <p:nvPr/>
        </p:nvSpPr>
        <p:spPr>
          <a:xfrm>
            <a:off x="2186475" y="2676100"/>
            <a:ext cx="1355100" cy="97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3D Projection</a:t>
            </a:r>
            <a:endParaRPr/>
          </a:p>
        </p:txBody>
      </p:sp>
      <p:sp>
        <p:nvSpPr>
          <p:cNvPr id="65" name="Google Shape;65;p15"/>
          <p:cNvSpPr/>
          <p:nvPr/>
        </p:nvSpPr>
        <p:spPr>
          <a:xfrm>
            <a:off x="434550" y="1414650"/>
            <a:ext cx="1355100" cy="106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Video Input</a:t>
            </a:r>
            <a:endParaRPr/>
          </a:p>
        </p:txBody>
      </p:sp>
      <p:sp>
        <p:nvSpPr>
          <p:cNvPr id="66" name="Google Shape;66;p15"/>
          <p:cNvSpPr/>
          <p:nvPr/>
        </p:nvSpPr>
        <p:spPr>
          <a:xfrm>
            <a:off x="434550" y="2660588"/>
            <a:ext cx="1355100" cy="106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3D model Classifier</a:t>
            </a:r>
            <a:endParaRPr/>
          </a:p>
        </p:txBody>
      </p:sp>
      <p:sp>
        <p:nvSpPr>
          <p:cNvPr id="67" name="Google Shape;67;p15"/>
          <p:cNvSpPr/>
          <p:nvPr/>
        </p:nvSpPr>
        <p:spPr>
          <a:xfrm>
            <a:off x="434550" y="3906550"/>
            <a:ext cx="1355100" cy="106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Load 3D model</a:t>
            </a:r>
            <a:endParaRPr/>
          </a:p>
        </p:txBody>
      </p:sp>
      <p:sp>
        <p:nvSpPr>
          <p:cNvPr id="68" name="Google Shape;68;p15"/>
          <p:cNvSpPr/>
          <p:nvPr/>
        </p:nvSpPr>
        <p:spPr>
          <a:xfrm>
            <a:off x="2186475" y="3906525"/>
            <a:ext cx="1355100" cy="106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Homography</a:t>
            </a:r>
            <a:endParaRPr/>
          </a:p>
          <a:p>
            <a:pPr indent="0" lvl="0" marL="0" rtl="0" algn="ctr">
              <a:spcBef>
                <a:spcPts val="0"/>
              </a:spcBef>
              <a:spcAft>
                <a:spcPts val="0"/>
              </a:spcAft>
              <a:buNone/>
            </a:pPr>
            <a:r>
              <a:rPr lang="en"/>
              <a:t>Estimation</a:t>
            </a:r>
            <a:endParaRPr/>
          </a:p>
        </p:txBody>
      </p:sp>
      <p:cxnSp>
        <p:nvCxnSpPr>
          <p:cNvPr id="69" name="Google Shape;69;p15"/>
          <p:cNvCxnSpPr/>
          <p:nvPr/>
        </p:nvCxnSpPr>
        <p:spPr>
          <a:xfrm>
            <a:off x="1065375" y="2431950"/>
            <a:ext cx="0" cy="279600"/>
          </a:xfrm>
          <a:prstGeom prst="straightConnector1">
            <a:avLst/>
          </a:prstGeom>
          <a:noFill/>
          <a:ln cap="flat" cmpd="sng" w="28575">
            <a:solidFill>
              <a:schemeClr val="dk2"/>
            </a:solidFill>
            <a:prstDash val="solid"/>
            <a:round/>
            <a:headEnd len="med" w="med" type="none"/>
            <a:tailEnd len="med" w="med" type="triangle"/>
          </a:ln>
        </p:spPr>
      </p:cxnSp>
      <p:cxnSp>
        <p:nvCxnSpPr>
          <p:cNvPr id="70" name="Google Shape;70;p15"/>
          <p:cNvCxnSpPr/>
          <p:nvPr/>
        </p:nvCxnSpPr>
        <p:spPr>
          <a:xfrm>
            <a:off x="1065600" y="3693875"/>
            <a:ext cx="0" cy="279600"/>
          </a:xfrm>
          <a:prstGeom prst="straightConnector1">
            <a:avLst/>
          </a:prstGeom>
          <a:noFill/>
          <a:ln cap="flat" cmpd="sng" w="28575">
            <a:solidFill>
              <a:schemeClr val="dk2"/>
            </a:solidFill>
            <a:prstDash val="solid"/>
            <a:round/>
            <a:headEnd len="med" w="med" type="none"/>
            <a:tailEnd len="med" w="med" type="triangle"/>
          </a:ln>
        </p:spPr>
      </p:cxnSp>
      <p:cxnSp>
        <p:nvCxnSpPr>
          <p:cNvPr id="71" name="Google Shape;71;p15"/>
          <p:cNvCxnSpPr>
            <a:endCxn id="68" idx="1"/>
          </p:cNvCxnSpPr>
          <p:nvPr/>
        </p:nvCxnSpPr>
        <p:spPr>
          <a:xfrm>
            <a:off x="1789575" y="4440825"/>
            <a:ext cx="396900" cy="600"/>
          </a:xfrm>
          <a:prstGeom prst="straightConnector1">
            <a:avLst/>
          </a:prstGeom>
          <a:noFill/>
          <a:ln cap="flat" cmpd="sng" w="28575">
            <a:solidFill>
              <a:schemeClr val="dk2"/>
            </a:solidFill>
            <a:prstDash val="solid"/>
            <a:round/>
            <a:headEnd len="med" w="med" type="none"/>
            <a:tailEnd len="med" w="med" type="triangle"/>
          </a:ln>
        </p:spPr>
      </p:cxnSp>
      <p:cxnSp>
        <p:nvCxnSpPr>
          <p:cNvPr id="72" name="Google Shape;72;p15"/>
          <p:cNvCxnSpPr/>
          <p:nvPr/>
        </p:nvCxnSpPr>
        <p:spPr>
          <a:xfrm flipH="1" rot="10800000">
            <a:off x="2798600" y="3650200"/>
            <a:ext cx="4500" cy="261000"/>
          </a:xfrm>
          <a:prstGeom prst="straightConnector1">
            <a:avLst/>
          </a:prstGeom>
          <a:noFill/>
          <a:ln cap="flat" cmpd="sng" w="28575">
            <a:solidFill>
              <a:schemeClr val="dk2"/>
            </a:solidFill>
            <a:prstDash val="solid"/>
            <a:round/>
            <a:headEnd len="med" w="med" type="none"/>
            <a:tailEnd len="med" w="med" type="triangle"/>
          </a:ln>
        </p:spPr>
      </p:cxnSp>
      <p:cxnSp>
        <p:nvCxnSpPr>
          <p:cNvPr id="73" name="Google Shape;73;p15"/>
          <p:cNvCxnSpPr/>
          <p:nvPr/>
        </p:nvCxnSpPr>
        <p:spPr>
          <a:xfrm flipH="1" rot="10800000">
            <a:off x="2798600" y="2407825"/>
            <a:ext cx="4500" cy="261000"/>
          </a:xfrm>
          <a:prstGeom prst="straightConnector1">
            <a:avLst/>
          </a:prstGeom>
          <a:noFill/>
          <a:ln cap="flat" cmpd="sng" w="28575">
            <a:solidFill>
              <a:schemeClr val="dk2"/>
            </a:solidFill>
            <a:prstDash val="solid"/>
            <a:round/>
            <a:headEnd len="med" w="med" type="none"/>
            <a:tailEnd len="med" w="med" type="triangle"/>
          </a:ln>
        </p:spPr>
      </p:cxnSp>
      <p:pic>
        <p:nvPicPr>
          <p:cNvPr id="74" name="Google Shape;74;p15"/>
          <p:cNvPicPr preferRelativeResize="0"/>
          <p:nvPr/>
        </p:nvPicPr>
        <p:blipFill rotWithShape="1">
          <a:blip r:embed="rId5">
            <a:alphaModFix/>
          </a:blip>
          <a:srcRect b="14842" l="11100" r="26710" t="0"/>
          <a:stretch/>
        </p:blipFill>
        <p:spPr>
          <a:xfrm>
            <a:off x="4662450" y="3316925"/>
            <a:ext cx="2084925" cy="1659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